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Lato"/>
      <p:regular r:id="rId37"/>
      <p:bold r:id="rId38"/>
      <p:italic r:id="rId39"/>
      <p:boldItalic r:id="rId40"/>
    </p:embeddedFont>
    <p:embeddedFont>
      <p:font typeface="Helvetica Neue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42" Type="http://schemas.openxmlformats.org/officeDocument/2006/relationships/font" Target="fonts/HelveticaNeue-bold.fntdata"/><Relationship Id="rId41" Type="http://schemas.openxmlformats.org/officeDocument/2006/relationships/font" Target="fonts/HelveticaNeue-regular.fntdata"/><Relationship Id="rId22" Type="http://schemas.openxmlformats.org/officeDocument/2006/relationships/slide" Target="slides/slide17.xml"/><Relationship Id="rId44" Type="http://schemas.openxmlformats.org/officeDocument/2006/relationships/font" Target="fonts/HelveticaNeue-boldItalic.fntdata"/><Relationship Id="rId21" Type="http://schemas.openxmlformats.org/officeDocument/2006/relationships/slide" Target="slides/slide16.xml"/><Relationship Id="rId43" Type="http://schemas.openxmlformats.org/officeDocument/2006/relationships/font" Target="fonts/HelveticaNeue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e8ffce071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e8ffce071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Page Template/heading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e8ffce07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e8ffce07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 Poll code page (Joe)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8ffce07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e8ffce07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 Creator/Manager teacher (nicholas)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e8ffce07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e8ffce07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Manager teacher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Hide create poll button if you don’t admin the class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Button </a:t>
            </a:r>
            <a:r>
              <a:rPr lang="en"/>
              <a:t>arrangement</a:t>
            </a:r>
            <a:r>
              <a:rPr lang="en"/>
              <a:t> TBD but probably rearrange auto by screen size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e8ffce07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e8ffce07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Manager student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 slide 12 instead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e8ffce07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e8ffce0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 data viewer teacher view (nicholas)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6e8ffce07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6e8ffce07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Student view- Ashwin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e8ffce07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e8ffce07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teacher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e8ffce07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e8ffce07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 scores for poll (Joe)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e8ffce07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e8ffce07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polls in that class student view</a:t>
            </a:r>
            <a:r>
              <a:rPr lang="en"/>
              <a:t>  (Joe)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e8ffce07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e8ffce07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 history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Cheng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6e8ffce07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6e8ffce07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Teacher grading helper page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e8ffce07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e8ffce07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password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8ffce07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8ffce07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Teacher settings (Joe)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6e8ffce07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6e8ffce07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</a:t>
            </a:r>
            <a:r>
              <a:rPr lang="en"/>
              <a:t>settings Joe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e8ffce071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e8ffce071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Polling page (Student View)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6e8ffce07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6e8ffce07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7e3a96f7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7e3a96f7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e3bfbdb1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7e3bfbdb1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e3bfbdb1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e3bfbdb1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6fd01ed233_3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6fd01ed233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Forgot password (enter your email)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e8ffce071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e8ffce071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7e3bfbdb1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7e3bfbdb1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Forgot password (you get here after you click the link in your email)</a:t>
            </a: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got Password (after you got the reset email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732d31429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732d31429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footer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e8ffce071_2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e8ffce071_2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e8ffce071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e8ffce071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Instructor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Lee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e8ffce071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e8ffce071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Lee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e8ffce071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e8ffce071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Account info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e8ffce071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e8ffce071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e8ffce071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e8ffce071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us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340C4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scer.rpi.edu/sites/default/files/Brand-Guidelines-Accessibility.pdf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Page Title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1868125" y="839550"/>
            <a:ext cx="5421900" cy="4010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Poll/Content Here</a:t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7466675" y="44000"/>
            <a:ext cx="1602900" cy="45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(or login)</a:t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8613075" y="82100"/>
            <a:ext cx="365100" cy="3753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/>
        </p:nvSpPr>
        <p:spPr>
          <a:xfrm>
            <a:off x="2207100" y="1627225"/>
            <a:ext cx="4729800" cy="1251300"/>
          </a:xfrm>
          <a:prstGeom prst="rect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FFFFFF"/>
                </a:solidFill>
              </a:rPr>
              <a:t>Enter Poll Code</a:t>
            </a:r>
            <a:endParaRPr sz="5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3512750" y="4274125"/>
            <a:ext cx="22329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(Might change “Go!” to “Join poll” or “Join class”)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2926150" y="3564725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Go!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9200" y="203225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/>
          <p:nvPr/>
        </p:nvSpPr>
        <p:spPr>
          <a:xfrm>
            <a:off x="7361000" y="1789050"/>
            <a:ext cx="507000" cy="498600"/>
          </a:xfrm>
          <a:prstGeom prst="ellipse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4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4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60" name="Google Shape;160;p24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24"/>
          <p:cNvSpPr txBox="1"/>
          <p:nvPr/>
        </p:nvSpPr>
        <p:spPr>
          <a:xfrm>
            <a:off x="4626875" y="101017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Join </a:t>
            </a:r>
            <a:r>
              <a:rPr lang="en">
                <a:solidFill>
                  <a:srgbClr val="FFFFFF"/>
                </a:solidFill>
              </a:rPr>
              <a:t>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2" name="Google Shape;162;p24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4"/>
          <p:cNvSpPr txBox="1"/>
          <p:nvPr/>
        </p:nvSpPr>
        <p:spPr>
          <a:xfrm>
            <a:off x="1284713" y="178905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4" name="Google Shape;164;p24"/>
          <p:cNvCxnSpPr/>
          <p:nvPr/>
        </p:nvCxnSpPr>
        <p:spPr>
          <a:xfrm>
            <a:off x="1284725" y="34389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24"/>
          <p:cNvCxnSpPr/>
          <p:nvPr/>
        </p:nvCxnSpPr>
        <p:spPr>
          <a:xfrm>
            <a:off x="1284725" y="41776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4"/>
          <p:cNvSpPr/>
          <p:nvPr/>
        </p:nvSpPr>
        <p:spPr>
          <a:xfrm>
            <a:off x="7468252" y="36620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4"/>
          <p:cNvSpPr/>
          <p:nvPr/>
        </p:nvSpPr>
        <p:spPr>
          <a:xfrm>
            <a:off x="7468252" y="44007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 txBox="1"/>
          <p:nvPr/>
        </p:nvSpPr>
        <p:spPr>
          <a:xfrm>
            <a:off x="8005975" y="1654875"/>
            <a:ext cx="9393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*active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4450475" y="2399775"/>
            <a:ext cx="10956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1403975" y="2399775"/>
            <a:ext cx="10956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Create poll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3036563" y="2919363"/>
            <a:ext cx="9393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Rename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2581775" y="2399775"/>
            <a:ext cx="17865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previous polls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3" name="Google Shape;173;p24"/>
          <p:cNvSpPr txBox="1"/>
          <p:nvPr/>
        </p:nvSpPr>
        <p:spPr>
          <a:xfrm>
            <a:off x="2966650" y="101017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Create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4" name="Google Shape;174;p24"/>
          <p:cNvSpPr/>
          <p:nvPr/>
        </p:nvSpPr>
        <p:spPr>
          <a:xfrm>
            <a:off x="7468250" y="2014200"/>
            <a:ext cx="292500" cy="95400"/>
          </a:xfrm>
          <a:prstGeom prst="rect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4"/>
          <p:cNvSpPr txBox="1"/>
          <p:nvPr/>
        </p:nvSpPr>
        <p:spPr>
          <a:xfrm>
            <a:off x="1403975" y="2919363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Manage Users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6" name="Google Shape;176;p24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83" name="Google Shape;183;p25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1284688" y="1043600"/>
            <a:ext cx="4815600" cy="384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 class code?????</a:t>
            </a:r>
            <a:endParaRPr/>
          </a:p>
        </p:txBody>
      </p:sp>
      <p:sp>
        <p:nvSpPr>
          <p:cNvPr id="185" name="Google Shape;185;p25"/>
          <p:cNvSpPr txBox="1"/>
          <p:nvPr/>
        </p:nvSpPr>
        <p:spPr>
          <a:xfrm>
            <a:off x="6308913" y="104362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Add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6" name="Google Shape;186;p25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5"/>
          <p:cNvSpPr txBox="1"/>
          <p:nvPr/>
        </p:nvSpPr>
        <p:spPr>
          <a:xfrm>
            <a:off x="1284713" y="178905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 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8" name="Google Shape;188;p25"/>
          <p:cNvCxnSpPr/>
          <p:nvPr/>
        </p:nvCxnSpPr>
        <p:spPr>
          <a:xfrm>
            <a:off x="1284725" y="30811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5"/>
          <p:cNvCxnSpPr/>
          <p:nvPr/>
        </p:nvCxnSpPr>
        <p:spPr>
          <a:xfrm>
            <a:off x="1284725" y="38198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0" name="Google Shape;190;p25"/>
          <p:cNvSpPr/>
          <p:nvPr/>
        </p:nvSpPr>
        <p:spPr>
          <a:xfrm>
            <a:off x="7468252" y="189210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5"/>
          <p:cNvSpPr/>
          <p:nvPr/>
        </p:nvSpPr>
        <p:spPr>
          <a:xfrm>
            <a:off x="7468252" y="33042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5"/>
          <p:cNvSpPr/>
          <p:nvPr/>
        </p:nvSpPr>
        <p:spPr>
          <a:xfrm>
            <a:off x="7468252" y="40429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5"/>
          <p:cNvSpPr/>
          <p:nvPr/>
        </p:nvSpPr>
        <p:spPr>
          <a:xfrm>
            <a:off x="7361000" y="1789050"/>
            <a:ext cx="507000" cy="498600"/>
          </a:xfrm>
          <a:prstGeom prst="ellipse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5"/>
          <p:cNvSpPr txBox="1"/>
          <p:nvPr/>
        </p:nvSpPr>
        <p:spPr>
          <a:xfrm>
            <a:off x="8005975" y="1654875"/>
            <a:ext cx="9393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*active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195" name="Google Shape;195;p25"/>
          <p:cNvSpPr txBox="1"/>
          <p:nvPr/>
        </p:nvSpPr>
        <p:spPr>
          <a:xfrm>
            <a:off x="3334100" y="2379750"/>
            <a:ext cx="14208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Remove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1403975" y="2379750"/>
            <a:ext cx="17958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previous polls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7" name="Google Shape;197;p2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775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6"/>
          <p:cNvSpPr txBox="1"/>
          <p:nvPr/>
        </p:nvSpPr>
        <p:spPr>
          <a:xfrm>
            <a:off x="329925" y="541950"/>
            <a:ext cx="24261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List of questions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04" name="Google Shape;204;p2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7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My </a:t>
            </a: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7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7"/>
          <p:cNvSpPr txBox="1"/>
          <p:nvPr/>
        </p:nvSpPr>
        <p:spPr>
          <a:xfrm>
            <a:off x="2060438" y="162270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DO NOT NEED ANYMORE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(Don't delete)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… 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3" name="Google Shape;213;p27"/>
          <p:cNvCxnSpPr/>
          <p:nvPr/>
        </p:nvCxnSpPr>
        <p:spPr>
          <a:xfrm>
            <a:off x="1284750" y="2096378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7"/>
          <p:cNvCxnSpPr/>
          <p:nvPr/>
        </p:nvCxnSpPr>
        <p:spPr>
          <a:xfrm>
            <a:off x="1284725" y="28525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27"/>
          <p:cNvCxnSpPr/>
          <p:nvPr/>
        </p:nvCxnSpPr>
        <p:spPr>
          <a:xfrm>
            <a:off x="1284725" y="35912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6" name="Google Shape;216;p27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17" name="Google Shape;217;p27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18" name="Google Shape;218;p27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/>
          <p:nvPr/>
        </p:nvSpPr>
        <p:spPr>
          <a:xfrm>
            <a:off x="1795975" y="1222125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DO NOT NEED ANYMORE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(</a:t>
            </a:r>
            <a:r>
              <a:rPr lang="en" sz="2400">
                <a:solidFill>
                  <a:srgbClr val="FFFFFF"/>
                </a:solidFill>
              </a:rPr>
              <a:t>Don't</a:t>
            </a:r>
            <a:r>
              <a:rPr lang="en" sz="2400">
                <a:solidFill>
                  <a:srgbClr val="FFFFFF"/>
                </a:solidFill>
              </a:rPr>
              <a:t> delete)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24" name="Google Shape;224;p28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9"/>
          <p:cNvSpPr txBox="1"/>
          <p:nvPr/>
        </p:nvSpPr>
        <p:spPr>
          <a:xfrm>
            <a:off x="3716525" y="707600"/>
            <a:ext cx="51519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Correct answers to that question with percents for each answer</a:t>
            </a:r>
            <a:endParaRPr sz="36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If clicked classname/poll, show overall stats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30" name="Google Shape;230;p29"/>
          <p:cNvSpPr txBox="1"/>
          <p:nvPr/>
        </p:nvSpPr>
        <p:spPr>
          <a:xfrm>
            <a:off x="295975" y="707500"/>
            <a:ext cx="30159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Classname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Poll1</a:t>
            </a:r>
            <a:endParaRPr sz="2400">
              <a:solidFill>
                <a:srgbClr val="FFFFFF"/>
              </a:solidFill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</a:pPr>
            <a:r>
              <a:rPr lang="en" sz="2400">
                <a:solidFill>
                  <a:srgbClr val="FFFFFF"/>
                </a:solidFill>
              </a:rPr>
              <a:t>Q1</a:t>
            </a:r>
            <a:endParaRPr sz="2400">
              <a:solidFill>
                <a:srgbClr val="FFFFFF"/>
              </a:solidFill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</a:pPr>
            <a:r>
              <a:rPr lang="en" sz="2400">
                <a:solidFill>
                  <a:srgbClr val="FFFFFF"/>
                </a:solidFill>
              </a:rPr>
              <a:t>Q2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Poll2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Poll3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31" name="Google Shape;231;p2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Scores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2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34" name="Google Shape;234;p29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/>
          <p:nvPr/>
        </p:nvSpPr>
        <p:spPr>
          <a:xfrm>
            <a:off x="340075" y="803350"/>
            <a:ext cx="2518500" cy="4127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Class info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Teacher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Amount of questions not finished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(stuff like that) 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3048250" y="803225"/>
            <a:ext cx="5737200" cy="4127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MERGED WITH 17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 name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30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44" name="Google Shape;244;p30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45" name="Google Shape;245;p30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50" y="100750"/>
            <a:ext cx="859580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1"/>
          <p:cNvSpPr txBox="1"/>
          <p:nvPr/>
        </p:nvSpPr>
        <p:spPr>
          <a:xfrm>
            <a:off x="3395550" y="3180700"/>
            <a:ext cx="2352900" cy="15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lt1"/>
                </a:solidFill>
              </a:rPr>
              <a:t>MERGED WITH 17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1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PollBuddy Sitemap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2/4/2020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2"/>
          <p:cNvSpPr txBox="1"/>
          <p:nvPr/>
        </p:nvSpPr>
        <p:spPr>
          <a:xfrm>
            <a:off x="307200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MERGED WITH 17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258" name="Google Shape;258;p3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/>
        </p:nvSpPr>
        <p:spPr>
          <a:xfrm>
            <a:off x="1904275" y="392625"/>
            <a:ext cx="50649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3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3"/>
          <p:cNvSpPr/>
          <p:nvPr/>
        </p:nvSpPr>
        <p:spPr>
          <a:xfrm>
            <a:off x="2604025" y="50"/>
            <a:ext cx="35100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your Password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33"/>
          <p:cNvSpPr txBox="1"/>
          <p:nvPr/>
        </p:nvSpPr>
        <p:spPr>
          <a:xfrm>
            <a:off x="2128575" y="1644000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Current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2128575" y="2343763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New</a:t>
            </a:r>
            <a:r>
              <a:rPr lang="en" sz="1200">
                <a:solidFill>
                  <a:srgbClr val="FFFFFF"/>
                </a:solidFill>
              </a:rPr>
              <a:t>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68" name="Google Shape;268;p33"/>
          <p:cNvSpPr txBox="1"/>
          <p:nvPr/>
        </p:nvSpPr>
        <p:spPr>
          <a:xfrm>
            <a:off x="2128575" y="3043525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Verify New</a:t>
            </a:r>
            <a:r>
              <a:rPr lang="en" sz="1200">
                <a:solidFill>
                  <a:srgbClr val="FFFFFF"/>
                </a:solidFill>
              </a:rPr>
              <a:t>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69" name="Google Shape;269;p33"/>
          <p:cNvSpPr txBox="1"/>
          <p:nvPr/>
        </p:nvSpPr>
        <p:spPr>
          <a:xfrm>
            <a:off x="3454713" y="3841150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Submit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0" name="Google Shape;270;p33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/>
          <p:nvPr/>
        </p:nvSpPr>
        <p:spPr>
          <a:xfrm>
            <a:off x="239175" y="822350"/>
            <a:ext cx="20532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sections that change the box on the right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6" name="Google Shape;276;p34"/>
          <p:cNvSpPr txBox="1"/>
          <p:nvPr/>
        </p:nvSpPr>
        <p:spPr>
          <a:xfrm>
            <a:off x="2481225" y="806450"/>
            <a:ext cx="64914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in the section the teacher clicked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Dark/light mode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Account settings(change password)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Privacy policy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7" name="Google Shape;277;p34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4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79" name="Google Shape;279;p34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Settings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34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5"/>
          <p:cNvSpPr txBox="1"/>
          <p:nvPr/>
        </p:nvSpPr>
        <p:spPr>
          <a:xfrm>
            <a:off x="391575" y="822350"/>
            <a:ext cx="20532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sections that change the box on the right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6" name="Google Shape;286;p35"/>
          <p:cNvSpPr txBox="1"/>
          <p:nvPr/>
        </p:nvSpPr>
        <p:spPr>
          <a:xfrm>
            <a:off x="2719925" y="806450"/>
            <a:ext cx="60114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in the section the user clicked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7" name="Google Shape;287;p3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89" name="Google Shape;289;p35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Settings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35"/>
          <p:cNvSpPr txBox="1"/>
          <p:nvPr/>
        </p:nvSpPr>
        <p:spPr>
          <a:xfrm>
            <a:off x="3072000" y="1071750"/>
            <a:ext cx="3000000" cy="11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MERGED WITH 22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291" name="Google Shape;291;p3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92" name="Google Shape;292;p35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6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99" name="Google Shape;299;p36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Poll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0" name="Google Shape;300;p36"/>
          <p:cNvSpPr txBox="1"/>
          <p:nvPr/>
        </p:nvSpPr>
        <p:spPr>
          <a:xfrm>
            <a:off x="1328450" y="847625"/>
            <a:ext cx="63045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Question 3 of 28: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Why does the tooth fairy collect teeth?</a:t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1" name="Google Shape;301;p36"/>
          <p:cNvSpPr/>
          <p:nvPr/>
        </p:nvSpPr>
        <p:spPr>
          <a:xfrm>
            <a:off x="1552463" y="1961900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36"/>
          <p:cNvSpPr/>
          <p:nvPr/>
        </p:nvSpPr>
        <p:spPr>
          <a:xfrm>
            <a:off x="1552463" y="2550475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B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36"/>
          <p:cNvSpPr/>
          <p:nvPr/>
        </p:nvSpPr>
        <p:spPr>
          <a:xfrm>
            <a:off x="1552463" y="3139050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C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36"/>
          <p:cNvSpPr/>
          <p:nvPr/>
        </p:nvSpPr>
        <p:spPr>
          <a:xfrm>
            <a:off x="1552463" y="3727625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D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" name="Google Shape;305;p36"/>
          <p:cNvSpPr txBox="1"/>
          <p:nvPr/>
        </p:nvSpPr>
        <p:spPr>
          <a:xfrm>
            <a:off x="1992936" y="1904300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grinds them into the fairy dust she needs to fly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36"/>
          <p:cNvSpPr txBox="1"/>
          <p:nvPr/>
        </p:nvSpPr>
        <p:spPr>
          <a:xfrm>
            <a:off x="1992936" y="2492875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 gives them to new babies who are ready to grow teeth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" name="Google Shape;307;p36"/>
          <p:cNvSpPr txBox="1"/>
          <p:nvPr/>
        </p:nvSpPr>
        <p:spPr>
          <a:xfrm>
            <a:off x="1992936" y="3088488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gives the good teeth to dentists to make false teeth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36"/>
          <p:cNvSpPr txBox="1"/>
          <p:nvPr/>
        </p:nvSpPr>
        <p:spPr>
          <a:xfrm>
            <a:off x="1992936" y="3684100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grinds them up and makes sand for the beach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9" name="Google Shape;30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00" y="4450648"/>
            <a:ext cx="510179" cy="53280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6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311" name="Google Shape;311;p3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7"/>
          <p:cNvSpPr txBox="1"/>
          <p:nvPr/>
        </p:nvSpPr>
        <p:spPr>
          <a:xfrm>
            <a:off x="1948375" y="1374525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Basically say we </a:t>
            </a:r>
            <a:r>
              <a:rPr lang="en" sz="2400">
                <a:solidFill>
                  <a:srgbClr val="FFFFFF"/>
                </a:solidFill>
              </a:rPr>
              <a:t>don't</a:t>
            </a:r>
            <a:r>
              <a:rPr lang="en" sz="2400">
                <a:solidFill>
                  <a:srgbClr val="FFFFFF"/>
                </a:solidFill>
              </a:rPr>
              <a:t> use your data for anything in nice words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17" name="Google Shape;317;p37"/>
          <p:cNvSpPr txBox="1"/>
          <p:nvPr/>
        </p:nvSpPr>
        <p:spPr>
          <a:xfrm>
            <a:off x="533225" y="734000"/>
            <a:ext cx="8198100" cy="4242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8" name="Google Shape;318;p37"/>
          <p:cNvSpPr txBox="1"/>
          <p:nvPr/>
        </p:nvSpPr>
        <p:spPr>
          <a:xfrm>
            <a:off x="1134525" y="1783363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r>
              <a:rPr lang="en" sz="3000">
                <a:solidFill>
                  <a:srgbClr val="FFFFFF"/>
                </a:solidFill>
                <a:highlight>
                  <a:srgbClr val="00FF00"/>
                </a:highlight>
              </a:rPr>
              <a:t> except for the wording of our privacy policy</a:t>
            </a:r>
            <a:endParaRPr sz="30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8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8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25" name="Google Shape;325;p38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Google Shape;326;p38"/>
          <p:cNvSpPr txBox="1"/>
          <p:nvPr/>
        </p:nvSpPr>
        <p:spPr>
          <a:xfrm>
            <a:off x="5211425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Register with PollBuddy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27" name="Google Shape;327;p38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28" name="Google Shape;328;p38"/>
          <p:cNvSpPr txBox="1"/>
          <p:nvPr/>
        </p:nvSpPr>
        <p:spPr>
          <a:xfrm>
            <a:off x="738250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Register with School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29" name="Google Shape;329;p38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36" name="Google Shape;336;p3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 (School)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7" name="Google Shape;337;p39"/>
          <p:cNvSpPr txBox="1"/>
          <p:nvPr/>
        </p:nvSpPr>
        <p:spPr>
          <a:xfrm>
            <a:off x="3001950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Enter school name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38" name="Google Shape;338;p39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39" name="Google Shape;339;p39"/>
          <p:cNvSpPr/>
          <p:nvPr/>
        </p:nvSpPr>
        <p:spPr>
          <a:xfrm>
            <a:off x="530660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</a:t>
            </a:r>
            <a:endParaRPr/>
          </a:p>
        </p:txBody>
      </p:sp>
      <p:sp>
        <p:nvSpPr>
          <p:cNvPr id="340" name="Google Shape;340;p39"/>
          <p:cNvSpPr/>
          <p:nvPr/>
        </p:nvSpPr>
        <p:spPr>
          <a:xfrm>
            <a:off x="438905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41" name="Google Shape;341;p39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0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48" name="Google Shape;348;p40"/>
          <p:cNvSpPr/>
          <p:nvPr/>
        </p:nvSpPr>
        <p:spPr>
          <a:xfrm>
            <a:off x="3076100" y="50"/>
            <a:ext cx="3086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 (PollBuddy)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9" name="Google Shape;349;p40"/>
          <p:cNvSpPr txBox="1"/>
          <p:nvPr/>
        </p:nvSpPr>
        <p:spPr>
          <a:xfrm>
            <a:off x="3001950" y="2233913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Email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50" name="Google Shape;350;p40"/>
          <p:cNvSpPr txBox="1"/>
          <p:nvPr/>
        </p:nvSpPr>
        <p:spPr>
          <a:xfrm>
            <a:off x="3001950" y="2995913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Password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51" name="Google Shape;351;p40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52" name="Google Shape;352;p40"/>
          <p:cNvSpPr/>
          <p:nvPr/>
        </p:nvSpPr>
        <p:spPr>
          <a:xfrm>
            <a:off x="530660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</a:t>
            </a:r>
            <a:endParaRPr/>
          </a:p>
        </p:txBody>
      </p:sp>
      <p:sp>
        <p:nvSpPr>
          <p:cNvPr id="353" name="Google Shape;353;p40"/>
          <p:cNvSpPr txBox="1"/>
          <p:nvPr/>
        </p:nvSpPr>
        <p:spPr>
          <a:xfrm>
            <a:off x="3001950" y="1465638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Name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54" name="Google Shape;354;p40"/>
          <p:cNvSpPr/>
          <p:nvPr/>
        </p:nvSpPr>
        <p:spPr>
          <a:xfrm>
            <a:off x="438905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55" name="Google Shape;355;p40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1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41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62" name="Google Shape;362;p41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Forgot Password 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3" name="Google Shape;363;p41"/>
          <p:cNvSpPr txBox="1"/>
          <p:nvPr/>
        </p:nvSpPr>
        <p:spPr>
          <a:xfrm>
            <a:off x="3001950" y="2360425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E</a:t>
            </a:r>
            <a:r>
              <a:rPr lang="en" sz="1600">
                <a:solidFill>
                  <a:srgbClr val="9D26CB"/>
                </a:solidFill>
              </a:rPr>
              <a:t>m</a:t>
            </a:r>
            <a:r>
              <a:rPr lang="en" sz="1600">
                <a:solidFill>
                  <a:srgbClr val="9D26CB"/>
                </a:solidFill>
              </a:rPr>
              <a:t>ail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64" name="Google Shape;364;p41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65" name="Google Shape;365;p41"/>
          <p:cNvSpPr/>
          <p:nvPr/>
        </p:nvSpPr>
        <p:spPr>
          <a:xfrm>
            <a:off x="5353050" y="3082100"/>
            <a:ext cx="789000" cy="279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66" name="Google Shape;366;p41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1457750" y="1561600"/>
            <a:ext cx="6010500" cy="7014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FFFFFF"/>
                </a:solidFill>
              </a:rPr>
              <a:t>PollBuddy is an interactive platform for educators to connect with students in a virtual classroom.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3032600" y="3096075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Enter </a:t>
            </a:r>
            <a:r>
              <a:rPr lang="en" sz="2000">
                <a:solidFill>
                  <a:srgbClr val="9D26CB"/>
                </a:solidFill>
              </a:rPr>
              <a:t>Poll </a:t>
            </a:r>
            <a:r>
              <a:rPr lang="en" sz="2000">
                <a:solidFill>
                  <a:srgbClr val="9D26CB"/>
                </a:solidFill>
              </a:rPr>
              <a:t>Code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2711750" y="3350"/>
            <a:ext cx="3781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Welcome to PollBuddy!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2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2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73" name="Google Shape;373;p42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Reset </a:t>
            </a: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Password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4" name="Google Shape;374;p42"/>
          <p:cNvSpPr txBox="1"/>
          <p:nvPr/>
        </p:nvSpPr>
        <p:spPr>
          <a:xfrm>
            <a:off x="2989700" y="2692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New Password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75" name="Google Shape;375;p42"/>
          <p:cNvSpPr txBox="1"/>
          <p:nvPr/>
        </p:nvSpPr>
        <p:spPr>
          <a:xfrm>
            <a:off x="2989700" y="3454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Retype </a:t>
            </a:r>
            <a:r>
              <a:rPr lang="en" sz="1600">
                <a:solidFill>
                  <a:srgbClr val="9D26CB"/>
                </a:solidFill>
              </a:rPr>
              <a:t>password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76" name="Google Shape;376;p42"/>
          <p:cNvSpPr txBox="1"/>
          <p:nvPr/>
        </p:nvSpPr>
        <p:spPr>
          <a:xfrm>
            <a:off x="2989700" y="1930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Security code (link autofilled)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77" name="Google Shape;377;p42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78" name="Google Shape;378;p42"/>
          <p:cNvSpPr/>
          <p:nvPr/>
        </p:nvSpPr>
        <p:spPr>
          <a:xfrm>
            <a:off x="5340800" y="4216500"/>
            <a:ext cx="789000" cy="279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79" name="Google Shape;379;p4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3"/>
          <p:cNvSpPr/>
          <p:nvPr/>
        </p:nvSpPr>
        <p:spPr>
          <a:xfrm>
            <a:off x="0" y="4351625"/>
            <a:ext cx="9144000" cy="7917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3"/>
          <p:cNvSpPr/>
          <p:nvPr/>
        </p:nvSpPr>
        <p:spPr>
          <a:xfrm>
            <a:off x="3177100" y="4258625"/>
            <a:ext cx="2656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Questions, Comments, etc? Email us: someemail@yeah.com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6" name="Google Shape;386;p43"/>
          <p:cNvSpPr/>
          <p:nvPr/>
        </p:nvSpPr>
        <p:spPr>
          <a:xfrm>
            <a:off x="7171300" y="4508975"/>
            <a:ext cx="7419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RCOS LOGO</a:t>
            </a:r>
            <a:endParaRPr/>
          </a:p>
        </p:txBody>
      </p:sp>
      <p:sp>
        <p:nvSpPr>
          <p:cNvPr id="387" name="Google Shape;387;p43"/>
          <p:cNvSpPr/>
          <p:nvPr/>
        </p:nvSpPr>
        <p:spPr>
          <a:xfrm>
            <a:off x="8226575" y="4508975"/>
            <a:ext cx="7419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Github </a:t>
            </a:r>
            <a:r>
              <a:rPr lang="en" sz="1200"/>
              <a:t>LOGO</a:t>
            </a:r>
            <a:endParaRPr sz="1200"/>
          </a:p>
        </p:txBody>
      </p:sp>
      <p:sp>
        <p:nvSpPr>
          <p:cNvPr id="388" name="Google Shape;388;p43"/>
          <p:cNvSpPr/>
          <p:nvPr/>
        </p:nvSpPr>
        <p:spPr>
          <a:xfrm>
            <a:off x="0" y="4351625"/>
            <a:ext cx="26568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About Us (link)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162C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2911013" y="1673125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Emai</a:t>
            </a: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Login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2910613" y="2252588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Password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4985738" y="2832038"/>
            <a:ext cx="10704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Submit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2905250" y="2832038"/>
            <a:ext cx="20112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Forgot Password?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2905270" y="3191363"/>
            <a:ext cx="31401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No account? Sign up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7446400" y="40650"/>
            <a:ext cx="1602900" cy="45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up</a:t>
            </a: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3725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985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Account Info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1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08" name="Google Shape;108;p19"/>
          <p:cNvSpPr txBox="1"/>
          <p:nvPr/>
        </p:nvSpPr>
        <p:spPr>
          <a:xfrm>
            <a:off x="1293225" y="1161575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Name: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3769550" y="12497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(text box btw) (autofilled)</a:t>
            </a:r>
            <a:endParaRPr/>
          </a:p>
        </p:txBody>
      </p:sp>
      <p:sp>
        <p:nvSpPr>
          <p:cNvPr id="110" name="Google Shape;110;p19"/>
          <p:cNvSpPr txBox="1"/>
          <p:nvPr/>
        </p:nvSpPr>
        <p:spPr>
          <a:xfrm>
            <a:off x="1293225" y="1771175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Email: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3769550" y="18593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(autofilled)</a:t>
            </a:r>
            <a:endParaRPr/>
          </a:p>
        </p:txBody>
      </p:sp>
      <p:sp>
        <p:nvSpPr>
          <p:cNvPr id="112" name="Google Shape;112;p19"/>
          <p:cNvSpPr txBox="1"/>
          <p:nvPr/>
        </p:nvSpPr>
        <p:spPr>
          <a:xfrm>
            <a:off x="1293225" y="23807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Current password</a:t>
            </a:r>
            <a:r>
              <a:rPr lang="en" sz="1800">
                <a:solidFill>
                  <a:schemeClr val="lt2"/>
                </a:solidFill>
              </a:rPr>
              <a:t>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3769575" y="24689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(always required)</a:t>
            </a:r>
            <a:endParaRPr/>
          </a:p>
        </p:txBody>
      </p:sp>
      <p:sp>
        <p:nvSpPr>
          <p:cNvPr id="114" name="Google Shape;114;p19"/>
          <p:cNvSpPr txBox="1"/>
          <p:nvPr/>
        </p:nvSpPr>
        <p:spPr>
          <a:xfrm>
            <a:off x="1293225" y="29903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New password: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3769575" y="30785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(only fill in if you want to change it)</a:t>
            </a:r>
            <a:endParaRPr/>
          </a:p>
        </p:txBody>
      </p:sp>
      <p:sp>
        <p:nvSpPr>
          <p:cNvPr id="116" name="Google Shape;116;p19"/>
          <p:cNvSpPr txBox="1"/>
          <p:nvPr/>
        </p:nvSpPr>
        <p:spPr>
          <a:xfrm>
            <a:off x="1293225" y="35999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Confirm </a:t>
            </a:r>
            <a:r>
              <a:rPr lang="en" sz="1800">
                <a:solidFill>
                  <a:schemeClr val="lt2"/>
                </a:solidFill>
              </a:rPr>
              <a:t>password: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3769575" y="36881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(Come up with some better message tho ^)</a:t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3497625" y="4451375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</a:t>
            </a:r>
            <a:endParaRPr/>
          </a:p>
        </p:txBody>
      </p:sp>
      <p:sp>
        <p:nvSpPr>
          <p:cNvPr id="119" name="Google Shape;119;p19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/>
        </p:nvSpPr>
        <p:spPr>
          <a:xfrm>
            <a:off x="3353825" y="2057775"/>
            <a:ext cx="1865100" cy="18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http://scer.rpi.edu/sites/default/files/Brand-Guidelines-Accessibility.pdf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92A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1"/>
          <p:cNvSpPr txBox="1"/>
          <p:nvPr/>
        </p:nvSpPr>
        <p:spPr>
          <a:xfrm>
            <a:off x="2198750" y="78525"/>
            <a:ext cx="42501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1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Contact Us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21"/>
          <p:cNvSpPr/>
          <p:nvPr/>
        </p:nvSpPr>
        <p:spPr>
          <a:xfrm>
            <a:off x="5641675" y="1593150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RCOS Logo Hyperlink</a:t>
            </a:r>
            <a:endParaRPr/>
          </a:p>
        </p:txBody>
      </p:sp>
      <p:sp>
        <p:nvSpPr>
          <p:cNvPr id="134" name="Google Shape;134;p21"/>
          <p:cNvSpPr/>
          <p:nvPr/>
        </p:nvSpPr>
        <p:spPr>
          <a:xfrm>
            <a:off x="5641675" y="3440725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Contact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(Email?)</a:t>
            </a:r>
            <a:endParaRPr/>
          </a:p>
        </p:txBody>
      </p:sp>
      <p:sp>
        <p:nvSpPr>
          <p:cNvPr id="135" name="Google Shape;135;p21"/>
          <p:cNvSpPr txBox="1"/>
          <p:nvPr/>
        </p:nvSpPr>
        <p:spPr>
          <a:xfrm>
            <a:off x="1052725" y="1859450"/>
            <a:ext cx="36177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Pollbuddy </a:t>
            </a:r>
            <a:r>
              <a:rPr lang="en" sz="4800">
                <a:solidFill>
                  <a:srgbClr val="FFFFFF"/>
                </a:solidFill>
              </a:rPr>
              <a:t>Logo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36" name="Google Shape;136;p21"/>
          <p:cNvSpPr/>
          <p:nvPr/>
        </p:nvSpPr>
        <p:spPr>
          <a:xfrm>
            <a:off x="5641675" y="2492300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Link</a:t>
            </a:r>
            <a:endParaRPr/>
          </a:p>
        </p:txBody>
      </p:sp>
      <p:sp>
        <p:nvSpPr>
          <p:cNvPr id="137" name="Google Shape;137;p21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38" name="Google Shape;138;p21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139" name="Google Shape;139;p21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